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66" r:id="rId13"/>
    <p:sldId id="267" r:id="rId14"/>
    <p:sldId id="269" r:id="rId15"/>
    <p:sldId id="268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obrazovatelmznie_programm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4" y="415638"/>
            <a:ext cx="10178322" cy="3593591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</a:t>
            </a:r>
          </a:p>
          <a:p>
            <a:pPr marL="457200" lvl="1" indent="0"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аттестации дидактических кадров </a:t>
            </a:r>
          </a:p>
          <a:p>
            <a:pPr marL="457200" lvl="1" indent="0" algn="ctr"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(2022-2023 учебный год)</a:t>
            </a:r>
          </a:p>
          <a:p>
            <a:pPr marL="457200" lvl="1" indent="0" algn="ctr">
              <a:buNone/>
            </a:pP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ПС №7 от 17.02.2023г.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5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Выводы: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964277"/>
            <a:ext cx="10178322" cy="4915316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1.План-программа по аттестации выполнена педагогами лицея.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Уровень квалификации педагогических кадров позволяет качественно реализовать образовательный процесс.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аттестации педагогических кадров показывает позитивную динамику повышения квалификации, что свидетельствует о мотивации педагогов и создании в лицее оптимальных условий для профессионального роста педагогических и менеджерских кадров.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92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8189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Рекомендации: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022465"/>
            <a:ext cx="10178322" cy="485712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1.Постоянно корректировать перспективный план аттестации с перспективным планом прохождения курсов повышения квалификации.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2.Продолжить работу по повышению профессионального роста педагогического коллектива лицея.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Педагогам своевременно оформлять аттестационное портфолио.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4.Продолжить работу по освоению педагогами образовательных технологий, в том числе ИКТ.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36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299" y="1197033"/>
            <a:ext cx="10178322" cy="45138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Ст.131 Кодекса об образовании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комиссия по оценке и аттестации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высшую дидактическую степень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Шарбан</a:t>
            </a:r>
            <a:r>
              <a:rPr lang="ru-RU" sz="32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Ларисе Борисовне, учителю начальных классов.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7319" y="176938"/>
            <a:ext cx="4653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педсовета: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6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242" y="174569"/>
            <a:ext cx="10178322" cy="3593591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материалов аттестационного портфолио, презентации 2 открытых уроков и внеклассного мероприятия, оцененных показателями качества «очень хорошо», выступления на Педагогическом совете / Методической комиссии на уровне учреждения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результатов оценивания осуществленной деятельности на основе Кредитной карты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комиссия по оценке и аттестации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дидактическую степень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Танурковой</a:t>
            </a:r>
            <a:r>
              <a:rPr lang="ru-RU" sz="24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Марьяне Васильевне-преподавателю биологии.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Присвоить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дидактическую степень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Лазаревой Елене Ивановне- учителю гагаузского языка и литературы/ИКТГН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9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990" y="324198"/>
            <a:ext cx="10178322" cy="5278580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материалов аттестационного портфолио, презентации 2 открытых уроков  и внеклассного мероприятия, оцененных   показателями качества «хорошо» и «очень хорошо», результатов оценивания   осуществленной деятельности на основе Кредитной карты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комиссия по оценке и аттестации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II дидактическую степень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Митиоглу Ольге Ивановне-учителю гагаузского языка и литературы/ИКТГН.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30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242" y="249382"/>
            <a:ext cx="10178322" cy="483800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материалов аттестационного портфолио, презентации 2 мероприятий по психолого- педагогической помощи и внеклассного мероприятия, оцененных показателями качества «очень хорошо» и результатов оценивания осуществленной деятельности на основе Кредитной карты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комиссия по оценке и аттестации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Присвоить II дидактическую степень </a:t>
            </a:r>
          </a:p>
          <a:p>
            <a:pPr marL="0" indent="0">
              <a:buNone/>
            </a:pPr>
            <a:r>
              <a:rPr lang="ru-RU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Желевой</a:t>
            </a:r>
            <a:r>
              <a:rPr lang="ru-RU" sz="24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Марине Георгиевне-вспомогательному дидактическому 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кадру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55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304" y="266009"/>
            <a:ext cx="10178322" cy="51622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Ст.131 Кодекса об образовании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комиссия по оценке и аттестации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дидактическую степень: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Топал Елене Степановне-учителю русского языка и литературы;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Константиновой Евдокии Ильиничне-учителю начальных классов.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08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816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Аттестация-2024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613" y="1064029"/>
            <a:ext cx="10178322" cy="54115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учебном году , согласно перспективного плана прохождения аттестации, должны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подтвердить/присвоить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дидактическую степень следующие педагоги: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Константинова Л.Д., преподаватель болгарского языка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присвоение 1 дидактической степени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Караджова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Е.И., учитель начальных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подтверждение 2 дидактической степени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Р.С.,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подтверждение 2 дидактической степени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Курудимова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преподаватель  трудового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подтверждение 2 дидактической степени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Килимиченко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П.И., преподаватель физического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подтверждение 2 дидактической степени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Кывыржик Т.В.,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подтверждение 2 дидактической степени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Думбраван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Т.Г.,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румынского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подтверждение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дидактической степени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Курдогло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Л.И.,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румынского языка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присвоение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дидактической степени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93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555" y="540329"/>
            <a:ext cx="10178322" cy="59519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качественной организации аттестации педагогов в лицее создан информационный банк нормативных документов по аттестации педагогических работников, обновлены информационные стенды, проведен ряд совещаний по разъяснению порядка аттестации педагогических работников в новой форме. Ответственный за организацию аттестации педагогических работников зам. директора по УВР Бузаджи Е.В. участвовала в совещаниях регионального уровня по вопросам организации аттестации педагогических работников.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 порядок проведения аттестации и ее итоги в учебном заведении регламентировались соответствующими приказами по учебному заведению: Приказ № 12 от 02.09.2022г «О создании внутренней комиссии по оценке и аттестации», протокол педсовета №1 от 24.08.2022г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defTabSz="457200">
              <a:lnSpc>
                <a:spcPct val="100000"/>
              </a:lnSpc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КОМИССИЯ ПО ОЦЕНКЕ И АТТЕСТАЦИИ 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ru-RU" sz="23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 </a:t>
            </a: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1000"/>
              </a:spcBef>
              <a:buClr>
                <a:srgbClr val="E78712"/>
              </a:buClr>
              <a:buNone/>
            </a:pPr>
            <a:r>
              <a:rPr lang="ru-RU" sz="2300" b="1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Кывыржик Татьяна Владимировна</a:t>
            </a:r>
            <a:r>
              <a:rPr lang="ru-RU" sz="2300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-директор лицея, психолог -2 дидактическая степень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ru-RU" sz="23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комиссии:</a:t>
            </a:r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1000"/>
              </a:spcBef>
              <a:buClr>
                <a:srgbClr val="E78712"/>
              </a:buClr>
              <a:buNone/>
            </a:pPr>
            <a:r>
              <a:rPr lang="ru-RU" sz="2300" b="1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Бузаджи Е.В.- </a:t>
            </a:r>
            <a:r>
              <a:rPr lang="ru-RU" sz="2300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 (1 менеджерская степень), учитель географии (высшая дидактическая степень)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1000"/>
              </a:spcBef>
              <a:buClr>
                <a:srgbClr val="E78712"/>
              </a:buClr>
              <a:buNone/>
            </a:pPr>
            <a:r>
              <a:rPr lang="ru-RU" sz="2300" b="1" dirty="0" err="1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Орманжи</a:t>
            </a:r>
            <a:r>
              <a:rPr lang="ru-RU" sz="2300" b="1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И.Л.-</a:t>
            </a:r>
            <a:r>
              <a:rPr lang="ru-RU" sz="2300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ВР, учитель русского языка и литературы -2 дидактическая степень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1000"/>
              </a:spcBef>
              <a:buClr>
                <a:srgbClr val="E78712"/>
              </a:buClr>
              <a:buNone/>
            </a:pPr>
            <a:r>
              <a:rPr lang="ru-RU" sz="2300" b="1" dirty="0" err="1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Кирица</a:t>
            </a:r>
            <a:r>
              <a:rPr lang="ru-RU" sz="2300" b="1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О.М.- </a:t>
            </a:r>
            <a:r>
              <a:rPr lang="ru-RU" sz="2300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УВР, учитель английского языка-1 дидактическая степень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1000"/>
              </a:spcBef>
              <a:buClr>
                <a:srgbClr val="E78712"/>
              </a:buClr>
              <a:buNone/>
            </a:pPr>
            <a:r>
              <a:rPr lang="ru-RU" sz="2300" b="1" dirty="0" err="1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Кисеева</a:t>
            </a:r>
            <a:r>
              <a:rPr lang="ru-RU" sz="2300" b="1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М.М.- </a:t>
            </a:r>
            <a:r>
              <a:rPr lang="ru-RU" sz="2300" dirty="0">
                <a:solidFill>
                  <a:srgbClr val="B73C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МК учителей гагаузского языка и литературы -2 дидактическая степень.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3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118" y="515390"/>
            <a:ext cx="10178322" cy="599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подтверждение  высшей  дидактической степени (ст.131) 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Шарбан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Борисовна-учитель начальных классов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присвоение 1 дидактической степени: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Елена Ивановна-преподаватель гагаузского языка и литературы и ИКТГН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подтверждение  1 дидактической степени 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Тануркова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Марьяна Васильевна-преподаватель биологии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подтверждение 2 дидактической степени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Константинова Евдокия Ильинична-учитель начальных классов (Ст.131)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Топал Елена Степановна(Ст.131)-учитель русского языка и литературы;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Митиоглу Ольга Ивановна-учитель гагаузского языка и литературы/ИКТГН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присвоение 2 дидактической степени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Желева Марина Георгиевна-вспомогательный дидактический кадр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97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303" y="399012"/>
            <a:ext cx="10178322" cy="60017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строится на принципах добровольности, открытости, гласности, объективности, законности. Анализ результатов аттестации позволяет сделать вывод, что аттестация педагогических кадров в 2022-2023 учебном году аттестационном году прошла организованно. Завершили процедуру аттестации 5 педагогических работников ОУ, что составляет 83,3 % от числа заявившихся на аттестацию (Маркова М.П.- сняла свою кандидатуру по аттестации)</a:t>
            </a:r>
          </a:p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Аттестуемые продемонстрировали стабильные результаты освоения обучающимися 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Образовательные программы"/>
              </a:rPr>
              <a:t>образовательных программ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Положением, внутренняя комиссия по оценке и аттестации изучала за истекший период профессиональную деятельность педагогов путем:</a:t>
            </a:r>
            <a:b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посещение уроков                                                                                                                                                                                                                                       - посещение внеклассных мероприятий                                                                                                                                                                                                     - анализ участия педагогов в работе лицейских и районных МО                                                                                                                                                         - анализ результативности участия учащихся, подготовленных учителем;                                                                                                                                          - через оценку деятельности педагога.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34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8179" y="340823"/>
            <a:ext cx="10178322" cy="3593591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подтверждение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дидактической степени :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аттестации учителями была разработана план-программа, которая в большей степени была реализована в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семестре.</a:t>
            </a:r>
          </a:p>
          <a:p>
            <a:r>
              <a:rPr lang="ru-RU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Тануркова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Марьянна</a:t>
            </a:r>
            <a:r>
              <a:rPr lang="ru-RU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Васильевна– преподаватель биологии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04.10.2022г. Урок «Гаметогенез», 9б класс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11.11.2022г. Урок «Класс насекомых», 7в класс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19.12.2022г. Внеклассное мероприятие: «Здорово жить».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95" y="3934414"/>
            <a:ext cx="3009243" cy="2256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15" y="3934414"/>
            <a:ext cx="3100647" cy="2325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68" y="3934413"/>
            <a:ext cx="3100647" cy="23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32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присвоение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дидактической степени 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049" y="1014154"/>
            <a:ext cx="10178322" cy="295101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Елена Ивановна –преподаватель гагаузского языка и литературы /ИКТГН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022г. Урок 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o-MD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lık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Moldovanın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üü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,9-Б класс         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03.11.2022г. Урок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Gagauz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Pyesanın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personajları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T.Zanet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Pyesa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Aaçlık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kurbaanarı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18.11.2022г. Внеклассное мероприятие «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Klastan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dı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șarı meropriyatiya. V. Moșkov-etnograf, folclorcy, ilk gagauzoved (100-üncü yildonümü)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»,5-12 класс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4064925"/>
            <a:ext cx="2804158" cy="2103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59" y="3852302"/>
            <a:ext cx="2109008" cy="2812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16" y="4064925"/>
            <a:ext cx="2832546" cy="21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8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подтверждение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дидактической степени :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736" y="989215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Константинова Евдокия Ильинична-учитель начальных классов (Ст.131)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Топал Елена Степановна(Ст.131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Митиоглу Ольга Ивановна-преподаватель гагаузского языка и литературы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Урок (РМО) «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K.Vasilioglu Annatma Pantinin şekeri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8-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Урок «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Gagauz hamurdan imekleri. Ay Varvara günü»” 5-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“Kasım Gagauzlarda” 2-9 кл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ассы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36" y="4351037"/>
            <a:ext cx="2550972" cy="1908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9" y="4351037"/>
            <a:ext cx="4131951" cy="1908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61" y="4010215"/>
            <a:ext cx="1739372" cy="23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4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7357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присвоение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дидактической степени 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955964"/>
            <a:ext cx="10178322" cy="230262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Желева Марина Георгиевна, вспомогательный педагогический кадр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14.10.2022г. Индивидуальное занятие «Сравнение предметов по размеру. Составление групп предметов с заданными свойствами», 2а класс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04.11.2022г. Групповое занятие «Единицы измерения. Закрепление», 3б, 4в, 6а класс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31.01.2023г. Мастер-класс для педагогов: «Умелые руки не знают скуки!»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25" y="3341716"/>
            <a:ext cx="2201512" cy="2942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55" y="3341716"/>
            <a:ext cx="2146863" cy="3009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3341716"/>
            <a:ext cx="1956487" cy="30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300" y="307572"/>
            <a:ext cx="10178322" cy="617635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учебного года Внутренняя комиссия по оценке и аттестации обсуждала вопросы и ход аттестации на заседаниях:</a:t>
            </a:r>
          </a:p>
          <a:p>
            <a:pPr marL="0" indent="0" algn="ctr">
              <a:buNone/>
            </a:pPr>
            <a:endParaRPr lang="ru-RU" sz="42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№1 от 13.09.2022г.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процесса аттестации в лицее.</a:t>
            </a:r>
          </a:p>
          <a:p>
            <a:pPr marL="0" lv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нормативных документов и требований к аттестации педагогических и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-педагогических кадров.</a:t>
            </a:r>
          </a:p>
          <a:p>
            <a:pPr marL="0" lv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Обязательства членов АК.</a:t>
            </a:r>
          </a:p>
          <a:p>
            <a:pPr marL="0" lv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Утверждение план-программы аттестуемых педагогов и ВДК.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№2 от 18.01.2023г. 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Оформление интегрированной карточки оценивания.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Оформление аттестационного портфолио дидактических кадров.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Моделирование «Анализ педагогической ситуации».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№3 от 13.02.2023г.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Выполнение план-программы аттестуемыми педагогами и ВДК.</a:t>
            </a:r>
          </a:p>
          <a:p>
            <a:pPr marL="0" lv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Решения Внутренней комиссии по оценке и аттестации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29062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98</TotalTime>
  <Words>1136</Words>
  <Application>Microsoft Office PowerPoint</Application>
  <PresentationFormat>Широкоэкранный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Corbel</vt:lpstr>
      <vt:lpstr>Gill Sans MT</vt:lpstr>
      <vt:lpstr>Impact</vt:lpstr>
      <vt:lpstr>Times New Roman</vt:lpstr>
      <vt:lpstr>Wingdings</vt:lpstr>
      <vt:lpstr>Wingdings 3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присвоение I дидактической степени : </vt:lpstr>
      <vt:lpstr>На подтверждение II дидактической степени : </vt:lpstr>
      <vt:lpstr>На присвоение II дидактической степени :</vt:lpstr>
      <vt:lpstr>Презентация PowerPoint</vt:lpstr>
      <vt:lpstr>Выводы:</vt:lpstr>
      <vt:lpstr>Рекомендации: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Аттестация-2024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2023-02-17T07:19:38Z</dcterms:created>
  <dcterms:modified xsi:type="dcterms:W3CDTF">2023-03-01T08:49:36Z</dcterms:modified>
</cp:coreProperties>
</file>